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7" r:id="rId2"/>
    <p:sldId id="264" r:id="rId3"/>
    <p:sldId id="258" r:id="rId4"/>
    <p:sldId id="259" r:id="rId5"/>
    <p:sldId id="260" r:id="rId6"/>
    <p:sldId id="261" r:id="rId7"/>
    <p:sldId id="277" r:id="rId8"/>
    <p:sldId id="278" r:id="rId9"/>
    <p:sldId id="263" r:id="rId10"/>
    <p:sldId id="268" r:id="rId11"/>
    <p:sldId id="266" r:id="rId12"/>
    <p:sldId id="271" r:id="rId13"/>
    <p:sldId id="267" r:id="rId14"/>
    <p:sldId id="269" r:id="rId15"/>
    <p:sldId id="27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82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654EE-B67E-40C0-B13D-7402DEF1FC4F}" type="doc">
      <dgm:prSet loTypeId="urn:microsoft.com/office/officeart/2005/8/layout/radial1" loCatId="relationship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CAD48EC-F417-4B12-99F1-CD401DAC0DB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n-IN" sz="3600" b="1" dirty="0" smtClean="0">
            <a:latin typeface="NikoshBAN" pitchFamily="2" charset="0"/>
            <a:cs typeface="NikoshBAN" pitchFamily="2" charset="0"/>
          </a:endParaRPr>
        </a:p>
      </dgm:t>
    </dgm:pt>
    <dgm:pt modelId="{DB0F90F7-D00C-43E9-8056-FB08D4B36C2C}" type="parTrans" cxnId="{64692C7E-B88F-4089-922B-A0FA30A0344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6F35348-33E0-48ED-BD34-F4ED7549FFDC}" type="sibTrans" cxnId="{64692C7E-B88F-4089-922B-A0FA30A0344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D0358DB-C966-4100-9083-326DFA2564D6}">
      <dgm:prSet phldrT="[Text]" custT="1"/>
      <dgm:spPr/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জন্ম ১৭৭২ খ্রিষ্টাব্দে  ঝিনাইদহ/কুষ্টিয়ায়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B640F6D5-6CC7-4354-87CB-3B71574FEA91}" type="parTrans" cxnId="{055F9A52-BC9B-48CF-8770-F26E034D74F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1FD6EB2-E40C-4123-A8DF-44522B38C5A9}" type="sibTrans" cxnId="{055F9A52-BC9B-48CF-8770-F26E034D74FB}">
      <dgm:prSet/>
      <dgm:spPr/>
      <dgm:t>
        <a:bodyPr/>
        <a:lstStyle/>
        <a:p>
          <a:endParaRPr lang="en-US" sz="1050" b="1">
            <a:latin typeface="NikoshBAN" pitchFamily="2" charset="0"/>
            <a:cs typeface="NikoshBAN" pitchFamily="2" charset="0"/>
          </a:endParaRPr>
        </a:p>
      </dgm:t>
    </dgm:pt>
    <dgm:pt modelId="{7B1AFDA4-3BAC-43AE-9F9D-F2D3BE6D7749}">
      <dgm:prSet phldrT="[Text]" custT="1"/>
      <dgm:spPr/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প্রাতিষ্টানিক শিক্ষা</a:t>
          </a:r>
        </a:p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নিজের চিন্তা ও হিন্দু ও মুসল্মানের ধর্মীয়  শাত্র  সম্পর্কে জ্ঞ্যানলাব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272BDA10-0033-42D7-BA12-76EE49D4D8DA}" type="parTrans" cxnId="{35689E96-351A-479F-BC2B-7EC4E53076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DF33AF-DFD4-49B5-9092-85297BCAF260}" type="sibTrans" cxnId="{35689E96-351A-479F-BC2B-7EC4E5307666}">
      <dgm:prSet/>
      <dgm:spPr/>
      <dgm:t>
        <a:bodyPr/>
        <a:lstStyle/>
        <a:p>
          <a:endParaRPr lang="en-US" sz="2000" b="1">
            <a:latin typeface="NikoshBAN" pitchFamily="2" charset="0"/>
            <a:cs typeface="NikoshBAN" pitchFamily="2" charset="0"/>
          </a:endParaRPr>
        </a:p>
      </dgm:t>
    </dgm:pt>
    <dgm:pt modelId="{DC369F8C-6B4F-4328-9B55-4AC0CB348C0B}">
      <dgm:prSet phldrT="[Text]" custT="1"/>
      <dgm:spPr/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গান রচনা</a:t>
          </a:r>
        </a:p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সহস্রাধিক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4FC31861-D739-4BAA-BF9A-EC5B2AC2749E}" type="parTrans" cxnId="{7B70FB67-BBBF-470F-A471-B5E84E46F1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BBEEA31-3944-4C15-AEAB-C3ABC13EE475}" type="sibTrans" cxnId="{7B70FB67-BBBF-470F-A471-B5E84E46F10D}">
      <dgm:prSet/>
      <dgm:spPr/>
      <dgm:t>
        <a:bodyPr/>
        <a:lstStyle/>
        <a:p>
          <a:endParaRPr lang="en-US" sz="1050" b="1">
            <a:latin typeface="NikoshBAN" pitchFamily="2" charset="0"/>
            <a:cs typeface="NikoshBAN" pitchFamily="2" charset="0"/>
          </a:endParaRPr>
        </a:p>
      </dgm:t>
    </dgm:pt>
    <dgm:pt modelId="{176ECD1F-1212-4A99-BFBB-AEC3B685AD37}">
      <dgm:prSet phldrT="[Text]" custT="1"/>
      <dgm:spPr/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উপাধি</a:t>
          </a:r>
        </a:p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মানবাতাবাদী মরমি কবি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C14CBC12-20E6-401D-8632-68C4A7F12265}" type="parTrans" cxnId="{7CD43750-0E23-4E1B-BBF5-50490E347AA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F0000B7-9888-45E4-A9C7-E056CC4A7938}" type="sibTrans" cxnId="{7CD43750-0E23-4E1B-BBF5-50490E347AAD}">
      <dgm:prSet/>
      <dgm:spPr/>
      <dgm:t>
        <a:bodyPr/>
        <a:lstStyle/>
        <a:p>
          <a:endParaRPr lang="en-US" sz="1050" b="1">
            <a:latin typeface="NikoshBAN" pitchFamily="2" charset="0"/>
            <a:cs typeface="NikoshBAN" pitchFamily="2" charset="0"/>
          </a:endParaRPr>
        </a:p>
      </dgm:t>
    </dgm:pt>
    <dgm:pt modelId="{EEF98E61-796F-496B-8712-9A8E379C3742}">
      <dgm:prSet custT="1"/>
      <dgm:spPr/>
      <dgm:t>
        <a:bodyPr/>
        <a:lstStyle/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মৃত্যু ১৮৯০  খ্রিষ্টাব্দে  কুষ্টিয়ার</a:t>
          </a:r>
        </a:p>
        <a:p>
          <a:r>
            <a:rPr lang="bn-IN" sz="2000" b="1" dirty="0" smtClean="0">
              <a:latin typeface="NikoshBAN" pitchFamily="2" charset="0"/>
              <a:cs typeface="NikoshBAN" pitchFamily="2" charset="0"/>
            </a:rPr>
            <a:t>ছেউরিয়ায়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84B10EDF-3E7B-4286-85F4-A4389C36C9D3}" type="parTrans" cxnId="{634FDB8E-CAF4-450B-A512-367A4896239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926284-0F0C-4127-A5E5-F8BBC12128E7}" type="sibTrans" cxnId="{634FDB8E-CAF4-450B-A512-367A48962397}">
      <dgm:prSet/>
      <dgm:spPr/>
      <dgm:t>
        <a:bodyPr/>
        <a:lstStyle/>
        <a:p>
          <a:endParaRPr lang="en-US" sz="1050" b="1">
            <a:latin typeface="NikoshBAN" pitchFamily="2" charset="0"/>
            <a:cs typeface="NikoshBAN" pitchFamily="2" charset="0"/>
          </a:endParaRPr>
        </a:p>
      </dgm:t>
    </dgm:pt>
    <dgm:pt modelId="{C180B8AC-6A14-486A-90D1-DD7DFD55DBDD}" type="pres">
      <dgm:prSet presAssocID="{AE6654EE-B67E-40C0-B13D-7402DEF1FC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AA2DB-6FB6-455E-A642-E58F4FB78213}" type="pres">
      <dgm:prSet presAssocID="{ACAD48EC-F417-4B12-99F1-CD401DAC0DB5}" presName="centerShape" presStyleLbl="node0" presStyleIdx="0" presStyleCnt="1"/>
      <dgm:spPr/>
      <dgm:t>
        <a:bodyPr/>
        <a:lstStyle/>
        <a:p>
          <a:endParaRPr lang="en-US"/>
        </a:p>
      </dgm:t>
    </dgm:pt>
    <dgm:pt modelId="{D5795BA9-FFBC-47C5-8BB7-496B02B58D22}" type="pres">
      <dgm:prSet presAssocID="{B640F6D5-6CC7-4354-87CB-3B71574FEA91}" presName="Name9" presStyleLbl="parChTrans1D2" presStyleIdx="0" presStyleCnt="5"/>
      <dgm:spPr/>
      <dgm:t>
        <a:bodyPr/>
        <a:lstStyle/>
        <a:p>
          <a:endParaRPr lang="en-US"/>
        </a:p>
      </dgm:t>
    </dgm:pt>
    <dgm:pt modelId="{DE1D57A6-504A-4409-BA16-1E5FE38B618F}" type="pres">
      <dgm:prSet presAssocID="{B640F6D5-6CC7-4354-87CB-3B71574FEA9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C4D5323-045D-4F81-A84A-BE10CFEE6E5B}" type="pres">
      <dgm:prSet presAssocID="{BD0358DB-C966-4100-9083-326DFA2564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7622-3AF5-4085-A517-73524A53575C}" type="pres">
      <dgm:prSet presAssocID="{272BDA10-0033-42D7-BA12-76EE49D4D8DA}" presName="Name9" presStyleLbl="parChTrans1D2" presStyleIdx="1" presStyleCnt="5"/>
      <dgm:spPr/>
      <dgm:t>
        <a:bodyPr/>
        <a:lstStyle/>
        <a:p>
          <a:endParaRPr lang="en-US"/>
        </a:p>
      </dgm:t>
    </dgm:pt>
    <dgm:pt modelId="{ADC4EB53-C8CF-4E2E-AC32-C05E84AE23D4}" type="pres">
      <dgm:prSet presAssocID="{272BDA10-0033-42D7-BA12-76EE49D4D8D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F6E9567-8827-4DD0-886F-EDDE3C05FD13}" type="pres">
      <dgm:prSet presAssocID="{7B1AFDA4-3BAC-43AE-9F9D-F2D3BE6D77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C3C1C-49A2-4DDD-B135-198808C32217}" type="pres">
      <dgm:prSet presAssocID="{4FC31861-D739-4BAA-BF9A-EC5B2AC2749E}" presName="Name9" presStyleLbl="parChTrans1D2" presStyleIdx="2" presStyleCnt="5"/>
      <dgm:spPr/>
      <dgm:t>
        <a:bodyPr/>
        <a:lstStyle/>
        <a:p>
          <a:endParaRPr lang="en-US"/>
        </a:p>
      </dgm:t>
    </dgm:pt>
    <dgm:pt modelId="{7BF65874-A268-4BC9-9BA2-06CAF9AF2447}" type="pres">
      <dgm:prSet presAssocID="{4FC31861-D739-4BAA-BF9A-EC5B2AC2749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6116286-31C3-418F-B6F5-A9D11F14A043}" type="pres">
      <dgm:prSet presAssocID="{DC369F8C-6B4F-4328-9B55-4AC0CB348C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66D66-BFC5-4DF0-8AA0-739235FAA3E7}" type="pres">
      <dgm:prSet presAssocID="{C14CBC12-20E6-401D-8632-68C4A7F12265}" presName="Name9" presStyleLbl="parChTrans1D2" presStyleIdx="3" presStyleCnt="5"/>
      <dgm:spPr/>
      <dgm:t>
        <a:bodyPr/>
        <a:lstStyle/>
        <a:p>
          <a:endParaRPr lang="en-US"/>
        </a:p>
      </dgm:t>
    </dgm:pt>
    <dgm:pt modelId="{B590FB3D-3F4B-4FE6-925A-656961E84B9B}" type="pres">
      <dgm:prSet presAssocID="{C14CBC12-20E6-401D-8632-68C4A7F1226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A25AF9E-D28A-4D36-AEC7-501692DAFCDE}" type="pres">
      <dgm:prSet presAssocID="{176ECD1F-1212-4A99-BFBB-AEC3B685AD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0FA6B-8314-436A-BDB9-1E62C7F4FEBB}" type="pres">
      <dgm:prSet presAssocID="{84B10EDF-3E7B-4286-85F4-A4389C36C9D3}" presName="Name9" presStyleLbl="parChTrans1D2" presStyleIdx="4" presStyleCnt="5"/>
      <dgm:spPr/>
      <dgm:t>
        <a:bodyPr/>
        <a:lstStyle/>
        <a:p>
          <a:endParaRPr lang="en-US"/>
        </a:p>
      </dgm:t>
    </dgm:pt>
    <dgm:pt modelId="{A99B8EBB-E942-4D7E-92E3-C24A0650CCB1}" type="pres">
      <dgm:prSet presAssocID="{84B10EDF-3E7B-4286-85F4-A4389C36C9D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7BD26FB-E158-4BB1-AEBF-3F65E470A33E}" type="pres">
      <dgm:prSet presAssocID="{EEF98E61-796F-496B-8712-9A8E379C374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78C4F-A887-4A56-821D-73EF255AB68B}" type="presOf" srcId="{ACAD48EC-F417-4B12-99F1-CD401DAC0DB5}" destId="{F35AA2DB-6FB6-455E-A642-E58F4FB78213}" srcOrd="0" destOrd="0" presId="urn:microsoft.com/office/officeart/2005/8/layout/radial1"/>
    <dgm:cxn modelId="{79BEA31C-60C0-4140-B591-D238DC02035F}" type="presOf" srcId="{176ECD1F-1212-4A99-BFBB-AEC3B685AD37}" destId="{6A25AF9E-D28A-4D36-AEC7-501692DAFCDE}" srcOrd="0" destOrd="0" presId="urn:microsoft.com/office/officeart/2005/8/layout/radial1"/>
    <dgm:cxn modelId="{634FDB8E-CAF4-450B-A512-367A48962397}" srcId="{ACAD48EC-F417-4B12-99F1-CD401DAC0DB5}" destId="{EEF98E61-796F-496B-8712-9A8E379C3742}" srcOrd="4" destOrd="0" parTransId="{84B10EDF-3E7B-4286-85F4-A4389C36C9D3}" sibTransId="{B1926284-0F0C-4127-A5E5-F8BBC12128E7}"/>
    <dgm:cxn modelId="{055F9A52-BC9B-48CF-8770-F26E034D74FB}" srcId="{ACAD48EC-F417-4B12-99F1-CD401DAC0DB5}" destId="{BD0358DB-C966-4100-9083-326DFA2564D6}" srcOrd="0" destOrd="0" parTransId="{B640F6D5-6CC7-4354-87CB-3B71574FEA91}" sibTransId="{51FD6EB2-E40C-4123-A8DF-44522B38C5A9}"/>
    <dgm:cxn modelId="{6C97580F-ABAA-4FB9-981B-CD21652D985E}" type="presOf" srcId="{4FC31861-D739-4BAA-BF9A-EC5B2AC2749E}" destId="{0D6C3C1C-49A2-4DDD-B135-198808C32217}" srcOrd="0" destOrd="0" presId="urn:microsoft.com/office/officeart/2005/8/layout/radial1"/>
    <dgm:cxn modelId="{A714A503-92DC-4C5C-9F8C-C882724DBC34}" type="presOf" srcId="{B640F6D5-6CC7-4354-87CB-3B71574FEA91}" destId="{DE1D57A6-504A-4409-BA16-1E5FE38B618F}" srcOrd="1" destOrd="0" presId="urn:microsoft.com/office/officeart/2005/8/layout/radial1"/>
    <dgm:cxn modelId="{9226A65C-35CF-4C6C-9AA9-9873EF0C9401}" type="presOf" srcId="{DC369F8C-6B4F-4328-9B55-4AC0CB348C0B}" destId="{C6116286-31C3-418F-B6F5-A9D11F14A043}" srcOrd="0" destOrd="0" presId="urn:microsoft.com/office/officeart/2005/8/layout/radial1"/>
    <dgm:cxn modelId="{73A95E12-2B5D-4E9A-8881-2708E9C89403}" type="presOf" srcId="{272BDA10-0033-42D7-BA12-76EE49D4D8DA}" destId="{ADC4EB53-C8CF-4E2E-AC32-C05E84AE23D4}" srcOrd="1" destOrd="0" presId="urn:microsoft.com/office/officeart/2005/8/layout/radial1"/>
    <dgm:cxn modelId="{E65D500F-2289-4155-89F8-D724D8AE4A4E}" type="presOf" srcId="{EEF98E61-796F-496B-8712-9A8E379C3742}" destId="{67BD26FB-E158-4BB1-AEBF-3F65E470A33E}" srcOrd="0" destOrd="0" presId="urn:microsoft.com/office/officeart/2005/8/layout/radial1"/>
    <dgm:cxn modelId="{8BF3829F-3BA0-4AC9-B27D-18F5F57E0493}" type="presOf" srcId="{84B10EDF-3E7B-4286-85F4-A4389C36C9D3}" destId="{A99B8EBB-E942-4D7E-92E3-C24A0650CCB1}" srcOrd="1" destOrd="0" presId="urn:microsoft.com/office/officeart/2005/8/layout/radial1"/>
    <dgm:cxn modelId="{35689E96-351A-479F-BC2B-7EC4E5307666}" srcId="{ACAD48EC-F417-4B12-99F1-CD401DAC0DB5}" destId="{7B1AFDA4-3BAC-43AE-9F9D-F2D3BE6D7749}" srcOrd="1" destOrd="0" parTransId="{272BDA10-0033-42D7-BA12-76EE49D4D8DA}" sibTransId="{41DF33AF-DFD4-49B5-9092-85297BCAF260}"/>
    <dgm:cxn modelId="{82CC663A-F926-4542-8E70-637FA7031F34}" type="presOf" srcId="{B640F6D5-6CC7-4354-87CB-3B71574FEA91}" destId="{D5795BA9-FFBC-47C5-8BB7-496B02B58D22}" srcOrd="0" destOrd="0" presId="urn:microsoft.com/office/officeart/2005/8/layout/radial1"/>
    <dgm:cxn modelId="{296C4724-649C-444D-8AF2-6CDE932CEC10}" type="presOf" srcId="{4FC31861-D739-4BAA-BF9A-EC5B2AC2749E}" destId="{7BF65874-A268-4BC9-9BA2-06CAF9AF2447}" srcOrd="1" destOrd="0" presId="urn:microsoft.com/office/officeart/2005/8/layout/radial1"/>
    <dgm:cxn modelId="{8672FDBD-EF4B-432D-BBC1-DC72F32FC73D}" type="presOf" srcId="{272BDA10-0033-42D7-BA12-76EE49D4D8DA}" destId="{AD437622-3AF5-4085-A517-73524A53575C}" srcOrd="0" destOrd="0" presId="urn:microsoft.com/office/officeart/2005/8/layout/radial1"/>
    <dgm:cxn modelId="{0AFAEF47-ECDA-4E00-8976-70BAAF07D1EB}" type="presOf" srcId="{7B1AFDA4-3BAC-43AE-9F9D-F2D3BE6D7749}" destId="{9F6E9567-8827-4DD0-886F-EDDE3C05FD13}" srcOrd="0" destOrd="0" presId="urn:microsoft.com/office/officeart/2005/8/layout/radial1"/>
    <dgm:cxn modelId="{A973C4B6-D8E3-482A-87CB-9D681C69B611}" type="presOf" srcId="{AE6654EE-B67E-40C0-B13D-7402DEF1FC4F}" destId="{C180B8AC-6A14-486A-90D1-DD7DFD55DBDD}" srcOrd="0" destOrd="0" presId="urn:microsoft.com/office/officeart/2005/8/layout/radial1"/>
    <dgm:cxn modelId="{E9F02BA1-9825-4D9B-8D7F-8A060197F22A}" type="presOf" srcId="{C14CBC12-20E6-401D-8632-68C4A7F12265}" destId="{B590FB3D-3F4B-4FE6-925A-656961E84B9B}" srcOrd="1" destOrd="0" presId="urn:microsoft.com/office/officeart/2005/8/layout/radial1"/>
    <dgm:cxn modelId="{042B9B3D-6ABD-4E98-9851-E9D10C1F9083}" type="presOf" srcId="{84B10EDF-3E7B-4286-85F4-A4389C36C9D3}" destId="{0960FA6B-8314-436A-BDB9-1E62C7F4FEBB}" srcOrd="0" destOrd="0" presId="urn:microsoft.com/office/officeart/2005/8/layout/radial1"/>
    <dgm:cxn modelId="{7CD43750-0E23-4E1B-BBF5-50490E347AAD}" srcId="{ACAD48EC-F417-4B12-99F1-CD401DAC0DB5}" destId="{176ECD1F-1212-4A99-BFBB-AEC3B685AD37}" srcOrd="3" destOrd="0" parTransId="{C14CBC12-20E6-401D-8632-68C4A7F12265}" sibTransId="{5F0000B7-9888-45E4-A9C7-E056CC4A7938}"/>
    <dgm:cxn modelId="{0BC32AEA-9CED-4D0A-B90D-BD0F8737C154}" type="presOf" srcId="{BD0358DB-C966-4100-9083-326DFA2564D6}" destId="{3C4D5323-045D-4F81-A84A-BE10CFEE6E5B}" srcOrd="0" destOrd="0" presId="urn:microsoft.com/office/officeart/2005/8/layout/radial1"/>
    <dgm:cxn modelId="{7B70FB67-BBBF-470F-A471-B5E84E46F10D}" srcId="{ACAD48EC-F417-4B12-99F1-CD401DAC0DB5}" destId="{DC369F8C-6B4F-4328-9B55-4AC0CB348C0B}" srcOrd="2" destOrd="0" parTransId="{4FC31861-D739-4BAA-BF9A-EC5B2AC2749E}" sibTransId="{EBBEEA31-3944-4C15-AEAB-C3ABC13EE475}"/>
    <dgm:cxn modelId="{64692C7E-B88F-4089-922B-A0FA30A03442}" srcId="{AE6654EE-B67E-40C0-B13D-7402DEF1FC4F}" destId="{ACAD48EC-F417-4B12-99F1-CD401DAC0DB5}" srcOrd="0" destOrd="0" parTransId="{DB0F90F7-D00C-43E9-8056-FB08D4B36C2C}" sibTransId="{96F35348-33E0-48ED-BD34-F4ED7549FFDC}"/>
    <dgm:cxn modelId="{6655CEE4-680C-410F-B078-C183A562211C}" type="presOf" srcId="{C14CBC12-20E6-401D-8632-68C4A7F12265}" destId="{38F66D66-BFC5-4DF0-8AA0-739235FAA3E7}" srcOrd="0" destOrd="0" presId="urn:microsoft.com/office/officeart/2005/8/layout/radial1"/>
    <dgm:cxn modelId="{86605D39-BC2E-403C-A7F6-C5B420A6EC23}" type="presParOf" srcId="{C180B8AC-6A14-486A-90D1-DD7DFD55DBDD}" destId="{F35AA2DB-6FB6-455E-A642-E58F4FB78213}" srcOrd="0" destOrd="0" presId="urn:microsoft.com/office/officeart/2005/8/layout/radial1"/>
    <dgm:cxn modelId="{B146A3CE-0B1E-413F-9849-1AE6271C63CF}" type="presParOf" srcId="{C180B8AC-6A14-486A-90D1-DD7DFD55DBDD}" destId="{D5795BA9-FFBC-47C5-8BB7-496B02B58D22}" srcOrd="1" destOrd="0" presId="urn:microsoft.com/office/officeart/2005/8/layout/radial1"/>
    <dgm:cxn modelId="{EA6CE6B3-3407-49A7-80C8-80387A8B5B3B}" type="presParOf" srcId="{D5795BA9-FFBC-47C5-8BB7-496B02B58D22}" destId="{DE1D57A6-504A-4409-BA16-1E5FE38B618F}" srcOrd="0" destOrd="0" presId="urn:microsoft.com/office/officeart/2005/8/layout/radial1"/>
    <dgm:cxn modelId="{45B30AEF-8A16-4F47-9073-24EC5682C5CA}" type="presParOf" srcId="{C180B8AC-6A14-486A-90D1-DD7DFD55DBDD}" destId="{3C4D5323-045D-4F81-A84A-BE10CFEE6E5B}" srcOrd="2" destOrd="0" presId="urn:microsoft.com/office/officeart/2005/8/layout/radial1"/>
    <dgm:cxn modelId="{099D076E-CCA4-4F44-8E69-64689051B1FA}" type="presParOf" srcId="{C180B8AC-6A14-486A-90D1-DD7DFD55DBDD}" destId="{AD437622-3AF5-4085-A517-73524A53575C}" srcOrd="3" destOrd="0" presId="urn:microsoft.com/office/officeart/2005/8/layout/radial1"/>
    <dgm:cxn modelId="{743BC1F3-B1E2-4AA0-82C0-B5AD2B2C2568}" type="presParOf" srcId="{AD437622-3AF5-4085-A517-73524A53575C}" destId="{ADC4EB53-C8CF-4E2E-AC32-C05E84AE23D4}" srcOrd="0" destOrd="0" presId="urn:microsoft.com/office/officeart/2005/8/layout/radial1"/>
    <dgm:cxn modelId="{934BE70D-0931-4122-BD17-0573A8B0C012}" type="presParOf" srcId="{C180B8AC-6A14-486A-90D1-DD7DFD55DBDD}" destId="{9F6E9567-8827-4DD0-886F-EDDE3C05FD13}" srcOrd="4" destOrd="0" presId="urn:microsoft.com/office/officeart/2005/8/layout/radial1"/>
    <dgm:cxn modelId="{F8CCC287-E7BA-4781-9A4C-00E126B77602}" type="presParOf" srcId="{C180B8AC-6A14-486A-90D1-DD7DFD55DBDD}" destId="{0D6C3C1C-49A2-4DDD-B135-198808C32217}" srcOrd="5" destOrd="0" presId="urn:microsoft.com/office/officeart/2005/8/layout/radial1"/>
    <dgm:cxn modelId="{B0A766EC-C4C0-4217-91E0-27695B253832}" type="presParOf" srcId="{0D6C3C1C-49A2-4DDD-B135-198808C32217}" destId="{7BF65874-A268-4BC9-9BA2-06CAF9AF2447}" srcOrd="0" destOrd="0" presId="urn:microsoft.com/office/officeart/2005/8/layout/radial1"/>
    <dgm:cxn modelId="{1E580DDA-B3A9-4114-BB98-95834B590B61}" type="presParOf" srcId="{C180B8AC-6A14-486A-90D1-DD7DFD55DBDD}" destId="{C6116286-31C3-418F-B6F5-A9D11F14A043}" srcOrd="6" destOrd="0" presId="urn:microsoft.com/office/officeart/2005/8/layout/radial1"/>
    <dgm:cxn modelId="{C8D6FE64-BDEA-4395-8E48-8BC04B46BCA9}" type="presParOf" srcId="{C180B8AC-6A14-486A-90D1-DD7DFD55DBDD}" destId="{38F66D66-BFC5-4DF0-8AA0-739235FAA3E7}" srcOrd="7" destOrd="0" presId="urn:microsoft.com/office/officeart/2005/8/layout/radial1"/>
    <dgm:cxn modelId="{B70D0BC4-DAEB-4F86-B5F1-4D3D12900DA7}" type="presParOf" srcId="{38F66D66-BFC5-4DF0-8AA0-739235FAA3E7}" destId="{B590FB3D-3F4B-4FE6-925A-656961E84B9B}" srcOrd="0" destOrd="0" presId="urn:microsoft.com/office/officeart/2005/8/layout/radial1"/>
    <dgm:cxn modelId="{E27C9B8A-98F1-4AF9-8F20-D8B7EEDA8312}" type="presParOf" srcId="{C180B8AC-6A14-486A-90D1-DD7DFD55DBDD}" destId="{6A25AF9E-D28A-4D36-AEC7-501692DAFCDE}" srcOrd="8" destOrd="0" presId="urn:microsoft.com/office/officeart/2005/8/layout/radial1"/>
    <dgm:cxn modelId="{F93E0635-49E4-47B0-99CC-19B9E0704129}" type="presParOf" srcId="{C180B8AC-6A14-486A-90D1-DD7DFD55DBDD}" destId="{0960FA6B-8314-436A-BDB9-1E62C7F4FEBB}" srcOrd="9" destOrd="0" presId="urn:microsoft.com/office/officeart/2005/8/layout/radial1"/>
    <dgm:cxn modelId="{5C66B261-23B3-48A3-A4FA-4BC1FC1F4765}" type="presParOf" srcId="{0960FA6B-8314-436A-BDB9-1E62C7F4FEBB}" destId="{A99B8EBB-E942-4D7E-92E3-C24A0650CCB1}" srcOrd="0" destOrd="0" presId="urn:microsoft.com/office/officeart/2005/8/layout/radial1"/>
    <dgm:cxn modelId="{1F3A53BD-7219-4851-BFD8-649A6CC1F9C8}" type="presParOf" srcId="{C180B8AC-6A14-486A-90D1-DD7DFD55DBDD}" destId="{67BD26FB-E158-4BB1-AEBF-3F65E470A33E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2FB5C-B1A3-43AA-8C3C-D15115D79C63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73A0-E6AB-4B68-9746-736B2F810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C73A0-E6AB-4B68-9746-736B2F8102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7700" y="26527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Ten Test Exam\Science\ful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520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2057400"/>
            <a:ext cx="7162800" cy="1055132"/>
          </a:xfrm>
          <a:prstGeom prst="rect">
            <a:avLst/>
          </a:prstGeom>
          <a:noFill/>
        </p:spPr>
        <p:txBody>
          <a:bodyPr wrap="square" tIns="9692640" rtlCol="0">
            <a:prstTxWarp prst="textPlain">
              <a:avLst>
                <a:gd name="adj" fmla="val 4414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724400"/>
            <a:ext cx="5638800" cy="138499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লালন শাহ কোন জেলায় জন্মগ্রহণ করেন? </a:t>
            </a:r>
          </a:p>
          <a:p>
            <a:r>
              <a:rPr lang="bn-IN" sz="2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২।তিনি কতগুলো গান রচনা করেন</a:t>
            </a:r>
          </a:p>
          <a:p>
            <a:r>
              <a:rPr lang="bn-IN" sz="2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৩। তার গানের বৈশিষ্ট্য কী? </a:t>
            </a:r>
            <a:endParaRPr lang="en-US" sz="28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514600" y="0"/>
            <a:ext cx="347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Ten Test Exam\Science\একক কা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534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43000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কূপ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21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কুয়োর পানি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Ten Test Exam\Science\manob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85800"/>
            <a:ext cx="2209800" cy="106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1219200" y="4800600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গঙ্গাজল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724400"/>
            <a:ext cx="49231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গঙ্গা নদির পানি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 গঙ্গার পানিকে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পবিত্রতার প্রতীক হিসেবে মনে করা হয়েছে।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Ten Test Exam\Science\manob dhor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724400"/>
            <a:ext cx="1947861" cy="14382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2590800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জেতের ফাতা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User\Desktop\Ten Test Exam\Science\মানব ধর্ম ৫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286000"/>
            <a:ext cx="1981200" cy="2057400"/>
          </a:xfrm>
          <a:prstGeom prst="rect">
            <a:avLst/>
          </a:prstGeom>
          <a:noFill/>
        </p:spPr>
      </p:pic>
      <p:pic>
        <p:nvPicPr>
          <p:cNvPr id="3077" name="Picture 5" descr="C:\Users\User\Desktop\Ten Test Exam\Science\মানব ধর্ম ৬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286000"/>
            <a:ext cx="1752600" cy="20669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81800" y="2819400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ধর্মের বৈশিষ্ট্য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28600"/>
            <a:ext cx="1208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7620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effectLst/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r>
              <a:rPr lang="bn-IN" sz="40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১।কূপ এবং গঙ্গাজল দিয়ে দুইটি বাক্য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Ten Test Exam\Science\জোড়ায় কা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838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20574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সব লোকে ক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লালন কি জাত সংসারে।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লালন বলে জাতের কি রূপ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দেখলাম না এই নজরে।।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কেউ মালায় কেউ তসবি গলা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তাইতে যে জাত ভিন্ন বলায়।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যাওয়া কিম্বা আসার বেলায়,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জাতের চিহ্ন রয় কার রে।।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যদি ছুন্নত দিলে হয় মুসলমান,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নারীর তবে কি হয় বিধান?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বামন চিনি পৈতা প্রমাণ,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বামনী চিনি কিসে রে।।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জগত্‌ বেড়ে জেতের কথা,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লোকে গৌরব করে যথা তথা।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লালন সে জেতের ফাতা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 ঘুচিয়াছে সাধ বাজারে।।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5410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সব লোকে ক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লালন কি জাত সংসারে।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লালন বলে জাতের কি রূপ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দেখলাম না এই নজরে।।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কেউ মালায় কেউ তসবি গলা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তাইতে যে জাত ভিন্ন বলায়।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যাওয়া কিম্বা আসার বেলায়,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জাতের চিহ্ন রয় কার রে।।</a:t>
            </a:r>
            <a:endParaRPr lang="en-US" sz="2000" dirty="0"/>
          </a:p>
        </p:txBody>
      </p:sp>
      <p:pic>
        <p:nvPicPr>
          <p:cNvPr id="4098" name="Picture 2" descr="C:\Users\User\Desktop\Ten Test Exam\Science\মানব ধর্ম ৩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570" y="762000"/>
            <a:ext cx="3340455" cy="2895600"/>
          </a:xfrm>
          <a:prstGeom prst="rect">
            <a:avLst/>
          </a:prstGeom>
          <a:noFill/>
        </p:spPr>
      </p:pic>
      <p:pic>
        <p:nvPicPr>
          <p:cNvPr id="4099" name="Picture 3" descr="C:\Users\User\Desktop\Ten Test Exam\Science\মানব ধর্ম ৫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733800"/>
            <a:ext cx="3424238" cy="2676525"/>
          </a:xfrm>
          <a:prstGeom prst="rect">
            <a:avLst/>
          </a:prstGeom>
          <a:noFill/>
        </p:spPr>
      </p:pic>
      <p:pic>
        <p:nvPicPr>
          <p:cNvPr id="4101" name="Picture 5" descr="Image result for à¦¬à§à¦°à¦¾à¦®à§à¦®à¦¨à§à¦° à¦à¦¬à¦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733800"/>
            <a:ext cx="1752600" cy="2400300"/>
          </a:xfrm>
          <a:prstGeom prst="rect">
            <a:avLst/>
          </a:prstGeom>
          <a:noFill/>
        </p:spPr>
      </p:pic>
      <p:pic>
        <p:nvPicPr>
          <p:cNvPr id="2050" name="Picture 2" descr="C:\Users\User\Desktop\Ten Test Exam\Science\manob 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295400"/>
            <a:ext cx="1285875" cy="1619250"/>
          </a:xfrm>
          <a:prstGeom prst="rect">
            <a:avLst/>
          </a:prstGeom>
          <a:noFill/>
        </p:spPr>
      </p:pic>
      <p:pic>
        <p:nvPicPr>
          <p:cNvPr id="2051" name="Picture 3" descr="C:\Users\User\Desktop\Ten Test Exam\Science\manob 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495800"/>
            <a:ext cx="88582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0020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গর্তে গেলে কূপজল কয়</a:t>
            </a:r>
          </a:p>
          <a:p>
            <a:r>
              <a:rPr lang="bn-IN" sz="2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গঙ্গায় গেলে গঙ্গা জল</a:t>
            </a:r>
          </a:p>
          <a:p>
            <a:r>
              <a:rPr lang="bn-IN" sz="2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মূলে এক জল,সে যে ভিন্ন নয়</a:t>
            </a:r>
          </a:p>
          <a:p>
            <a:r>
              <a:rPr lang="bn-IN" sz="24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ভিন্ন জানায় পাত্র অনুসারে।</a:t>
            </a:r>
            <a:endParaRPr lang="en-US" sz="2400" dirty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Ten Test Exam\Science\manob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2364740" cy="2694008"/>
          </a:xfrm>
          <a:prstGeom prst="rect">
            <a:avLst/>
          </a:prstGeom>
          <a:noFill/>
        </p:spPr>
      </p:pic>
      <p:pic>
        <p:nvPicPr>
          <p:cNvPr id="1027" name="Picture 3" descr="C:\Users\User\Desktop\Ten Test Exam\Science\gon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476624"/>
            <a:ext cx="281940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জগত্‌ বেড়ে জেতের কথা,</a:t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লোকে গৌরব করে যথা তথা।</a:t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লালন সে জেতের ফাতা</a:t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            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বিকিয়েছে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বাজারে।।</a:t>
            </a:r>
            <a:endParaRPr lang="en-US" sz="2400" dirty="0"/>
          </a:p>
        </p:txBody>
      </p:sp>
      <p:pic>
        <p:nvPicPr>
          <p:cNvPr id="1026" name="Picture 2" descr="C:\Users\User\Desktop\Ten Test Exam\Science\জগম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362200"/>
            <a:ext cx="2286000" cy="2743200"/>
          </a:xfrm>
          <a:prstGeom prst="rect">
            <a:avLst/>
          </a:prstGeom>
          <a:noFill/>
        </p:spPr>
      </p:pic>
      <p:pic>
        <p:nvPicPr>
          <p:cNvPr id="1027" name="Picture 3" descr="C:\Users\User\Desktop\Ten Test Exam\Science\বোরোী.jp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4169" y="1676400"/>
            <a:ext cx="2401230" cy="2590800"/>
          </a:xfrm>
          <a:prstGeom prst="rect">
            <a:avLst/>
          </a:prstGeom>
          <a:noFill/>
        </p:spPr>
      </p:pic>
      <p:pic>
        <p:nvPicPr>
          <p:cNvPr id="3076" name="Picture 4" descr="C:\Users\User\Desktop\Ten Test Exam\Science\হিন্দু মহিল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0"/>
            <a:ext cx="2667000" cy="1730749"/>
          </a:xfrm>
          <a:prstGeom prst="rect">
            <a:avLst/>
          </a:prstGeom>
          <a:noFill/>
        </p:spPr>
      </p:pic>
      <p:pic>
        <p:nvPicPr>
          <p:cNvPr id="3077" name="Picture 5" descr="C:\Users\User\Desktop\Ten Test Exam\Science\i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0"/>
            <a:ext cx="3390900" cy="1905000"/>
          </a:xfrm>
          <a:prstGeom prst="rect">
            <a:avLst/>
          </a:prstGeom>
          <a:noFill/>
        </p:spPr>
      </p:pic>
      <p:pic>
        <p:nvPicPr>
          <p:cNvPr id="10" name="Picture 5" descr="Image result for à¦¬à§à¦°à¦¾à¦®à§à¦®à¦¨à§à¦° à¦à¦¬à¦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1905000"/>
            <a:ext cx="2819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প্রশ্ন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জগত্‌ বেড়ে জেতের কথা,</a:t>
            </a:r>
            <a:b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লোকে গৌরব করে যথা তথা।</a:t>
            </a:r>
            <a:b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লালন সে জেতের ফাতা</a:t>
            </a:r>
            <a:b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            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বিকিয়েছে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বাজারে ।।</a:t>
            </a:r>
            <a:endParaRPr lang="en-US" sz="3600" dirty="0" smtClean="0"/>
          </a:p>
          <a:p>
            <a:endParaRPr lang="bn-IN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পংক্তি  মালা বিশ্লেষণ কর।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Ten Test Exam\Science\দলীয় কা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"/>
            <a:ext cx="313372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মূল্যায়নঃ </a:t>
            </a:r>
          </a:p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১।লালনের গানের বৈশিষ্ট্য কী?</a:t>
            </a:r>
          </a:p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২।জল কী অনুসারে ভিন্ন হয়?</a:t>
            </a:r>
          </a:p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৩।জেতের ফাতা বলতে কী বুঝানো হয়েছে?</a:t>
            </a:r>
          </a:p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৪।লালনের গানের সংখ্যা কত?</a:t>
            </a:r>
          </a:p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৫।মানুষের কোন পরিচয়টি বড়?  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914400"/>
            <a:ext cx="495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 মিলিয়ে  নেই</a:t>
            </a:r>
          </a:p>
          <a:p>
            <a:pPr>
              <a:buFont typeface="Wingdings" pitchFamily="2" charset="2"/>
              <a:buChar char="§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আধ্যাত্নবাদ মরমিকবি</a:t>
            </a:r>
          </a:p>
          <a:p>
            <a:pPr>
              <a:buFont typeface="Wingdings" pitchFamily="2" charset="2"/>
              <a:buChar char="§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পাত্র অনুসারে ভিন্ন হয়</a:t>
            </a:r>
          </a:p>
          <a:p>
            <a:pPr>
              <a:buFont typeface="Wingdings" pitchFamily="2" charset="2"/>
              <a:buChar char="§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জাতের বৈশিষ্ট্য বা চিহ্ন</a:t>
            </a:r>
          </a:p>
          <a:p>
            <a:pPr>
              <a:buFont typeface="Wingdings" pitchFamily="2" charset="2"/>
              <a:buChar char="§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সহস্রাধিক </a:t>
            </a:r>
          </a:p>
          <a:p>
            <a:pPr>
              <a:buFont typeface="Wingdings" pitchFamily="2" charset="2"/>
              <a:buChar char="§"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মানবিক </a:t>
            </a:r>
          </a:p>
          <a:p>
            <a:pPr>
              <a:buFont typeface="Wingdings" pitchFamily="2" charset="2"/>
              <a:buChar char="§"/>
            </a:pPr>
            <a:endParaRPr lang="bn-IN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447800"/>
            <a:ext cx="495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IN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রোমানা খানম</a:t>
            </a:r>
          </a:p>
          <a:p>
            <a:r>
              <a:rPr lang="bn-IN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সিলেট </a:t>
            </a:r>
            <a:r>
              <a:rPr lang="bn-IN" sz="44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IN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উচ্চবিদ্যালয়,লাক্কাতুরা,সিলেট। </a:t>
            </a:r>
            <a:endParaRPr lang="en-US" sz="40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90224_130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838200"/>
            <a:ext cx="2690921" cy="387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47800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IN" sz="28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প্রশ্নঃ” জাতি, ধর্ম , বর্ণ ,  গোত্র নির্বিশেষে  সব মানুষের প্রতি সম্মান প্রদর্শন  করা উচিৎ “ ।এই বিষয়ে - দশটি বাক্য লিখে আনবে।    </a:t>
            </a:r>
            <a:endParaRPr lang="en-US" sz="28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91540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8000" dirty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Ten Test Exam\Science\ful 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91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668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40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বিষয়ঃবাংলা ১ম গদ্য</a:t>
            </a:r>
          </a:p>
          <a:p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শ্রেণিঃঅষ্টম </a:t>
            </a:r>
          </a:p>
          <a:p>
            <a:r>
              <a:rPr lang="bn-IN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40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ধর্ম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মানবধর্ম কবি</a:t>
            </a:r>
            <a:r>
              <a:rPr lang="en-US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 উল্লেখ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দিয়ে বাক্য তৈরি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মানবধর্ম কবিতাটির মূলভাব বর্ণনা করতে পারবে। </a:t>
            </a:r>
          </a:p>
          <a:p>
            <a:pPr>
              <a:buFont typeface="Wingdings" pitchFamily="2" charset="2"/>
              <a:buChar char="v"/>
            </a:pPr>
            <a:endParaRPr lang="en-US" sz="36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0"/>
            <a:ext cx="33528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bn-IN" sz="2400" b="1" dirty="0" smtClean="0"/>
              <a:t> ছবিতে কী দেখতে পাচ্ছ?</a:t>
            </a:r>
          </a:p>
          <a:p>
            <a:endParaRPr lang="en-US" sz="2400" b="1" dirty="0"/>
          </a:p>
        </p:txBody>
      </p:sp>
      <p:pic>
        <p:nvPicPr>
          <p:cNvPr id="1026" name="Picture 2" descr="https://cdn.bn.ntvbd.com/site_images/photo-1433006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0"/>
            <a:ext cx="4267200" cy="2514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8" name="Picture 4" descr="Image result for à¦¹à¦¿à¦¨à§à¦¦à§à¦° à¦ªà§à¦°à§à¦¹à¦¿à¦¤à§à¦° à¦à¦¬à¦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762000"/>
            <a:ext cx="4419600" cy="24860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" name="Picture 2" descr="Image result for à¦®à¦¸à¦à¦¿à¦¦à§à¦° à¦à¦¬à¦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0"/>
            <a:ext cx="4419600" cy="2514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" name="Picture 4" descr="Image result for à¦®à¦¨à§à¦¦à¦¿à¦°à§à¦° à¦à¦¬à¦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762000"/>
            <a:ext cx="4419600" cy="2438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47800" y="6211669"/>
            <a:ext cx="124906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124200"/>
            <a:ext cx="1981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276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পুরুহিত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6211669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2514600"/>
            <a:ext cx="54102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মানবধর্ম </a:t>
            </a:r>
          </a:p>
          <a:p>
            <a:pPr algn="r"/>
            <a:r>
              <a:rPr lang="bn-IN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লালন শাহ </a:t>
            </a:r>
            <a:endParaRPr lang="en-US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914400"/>
            <a:ext cx="416492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3200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সব লোকে ক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লালন কি জাত সংসারে।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লালন বলে জাতের কি রূপ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দেখলাম না এই নজরে।।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কেউ মালা কেউ তসবি গলা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তাইতে যে জাত ভিন্ন বলায়।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যাওয়া কিম্বা আসার বেলায়,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জাতের চিহ্ন রয় কার রে।।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গর্তে গেলে কূপজল কয়,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গঙ্গায় গেলে গঙ্গাজল হয়,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মূলে এক জল ,সে যে ভিন্ন নয়,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ভিন্ন জানায় পাত্র অনুসারএ।।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জগত্‌ বেড়ে জেতের কথা,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লোকে গৌরব করে যথা তথা।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লালন সে জেতের ফাতা</a:t>
            </a:r>
            <a:br>
              <a:rPr lang="bn-BD" sz="2000" dirty="0" smtClean="0">
                <a:latin typeface="NikoshBAN" pitchFamily="2" charset="0"/>
                <a:cs typeface="NikoshBAN" pitchFamily="2" charset="0"/>
              </a:rPr>
            </a:b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            ঘুচিয়াছে সাধ বাজারে।।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Ten Test Exam\Science\আদর্শ পাঠ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"/>
            <a:ext cx="5791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1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Ten Test Exam\Science\সরব পাঠ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8610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0480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457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47244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লালন শাহ </a:t>
            </a:r>
            <a:endParaRPr lang="en-US" sz="4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AA2DB-6FB6-455E-A642-E58F4FB78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35AA2DB-6FB6-455E-A642-E58F4FB78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795BA9-FFBC-47C5-8BB7-496B02B58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5795BA9-FFBC-47C5-8BB7-496B02B58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4D5323-045D-4F81-A84A-BE10CFEE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C4D5323-045D-4F81-A84A-BE10CFEE6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437622-3AF5-4085-A517-73524A535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AD437622-3AF5-4085-A517-73524A535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6E9567-8827-4DD0-886F-EDDE3C05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9F6E9567-8827-4DD0-886F-EDDE3C05F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6C3C1C-49A2-4DDD-B135-198808C32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D6C3C1C-49A2-4DDD-B135-198808C32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116286-31C3-418F-B6F5-A9D11F14A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6116286-31C3-418F-B6F5-A9D11F14A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66D66-BFC5-4DF0-8AA0-739235FAA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8F66D66-BFC5-4DF0-8AA0-739235FAA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25AF9E-D28A-4D36-AEC7-501692DAF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25AF9E-D28A-4D36-AEC7-501692DAF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0FA6B-8314-436A-BDB9-1E62C7F4F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0960FA6B-8314-436A-BDB9-1E62C7F4F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D26FB-E158-4BB1-AEBF-3F65E470A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7BD26FB-E158-4BB1-AEBF-3F65E470A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2261</TotalTime>
  <Words>307</Words>
  <Application>Microsoft Office PowerPoint</Application>
  <PresentationFormat>On-screen Show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rusyrumana</dc:creator>
  <cp:lastModifiedBy>User</cp:lastModifiedBy>
  <cp:revision>170</cp:revision>
  <dcterms:created xsi:type="dcterms:W3CDTF">2006-08-16T00:00:00Z</dcterms:created>
  <dcterms:modified xsi:type="dcterms:W3CDTF">2019-03-27T17:00:22Z</dcterms:modified>
</cp:coreProperties>
</file>